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5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</p:grpSp>
      <p:sp>
        <p:nvSpPr>
          <p:cNvPr id="12" name="Rectangle 9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90150" y="1792288"/>
            <a:ext cx="990600" cy="304800"/>
          </a:xfrm>
        </p:spPr>
        <p:txBody>
          <a:bodyPr/>
          <a:lstStyle>
            <a:lvl1pPr algn="l">
              <a:defRPr b="0" i="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2E3B886-9160-4490-A761-312FB2F73ECC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60644" y="3226594"/>
            <a:ext cx="3859212" cy="304800"/>
          </a:xfrm>
        </p:spPr>
        <p:txBody>
          <a:bodyPr/>
          <a:lstStyle>
            <a:lvl1pPr>
              <a:defRPr b="0" i="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0500" y="292100"/>
            <a:ext cx="838200" cy="768350"/>
          </a:xfrm>
        </p:spPr>
        <p:txBody>
          <a:bodyPr/>
          <a:lstStyle>
            <a:lvl1pPr>
              <a:defRPr sz="2800" b="0" i="0" dirty="0">
                <a:latin typeface="+mj-lt"/>
              </a:defRPr>
            </a:lvl1pPr>
          </a:lstStyle>
          <a:p>
            <a:pPr>
              <a:defRPr/>
            </a:pPr>
            <a:fld id="{819A9150-C062-4DF6-8F8A-3F2C5BDFC49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6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7104 w 7104"/>
                <a:gd name="T3" fmla="*/ 2856 h 2856"/>
              </a:gdLst>
              <a:ahLst/>
              <a:cxnLst>
                <a:cxn ang="0">
                  <a:pos x="0" y="0"/>
                </a:cxn>
                <a:cxn ang="0">
                  <a:pos x="0" y="2856"/>
                </a:cxn>
                <a:cxn ang="0">
                  <a:pos x="7104" y="2856"/>
                </a:cxn>
                <a:cxn ang="0">
                  <a:pos x="7104" y="1"/>
                </a:cxn>
                <a:cxn ang="0">
                  <a:pos x="7104" y="1"/>
                </a:cxn>
                <a:cxn ang="0">
                  <a:pos x="6943" y="26"/>
                </a:cxn>
                <a:cxn ang="0">
                  <a:pos x="6782" y="50"/>
                </a:cxn>
                <a:cxn ang="0">
                  <a:pos x="6621" y="73"/>
                </a:cxn>
                <a:cxn ang="0">
                  <a:pos x="6459" y="93"/>
                </a:cxn>
                <a:cxn ang="0">
                  <a:pos x="6298" y="113"/>
                </a:cxn>
                <a:cxn ang="0">
                  <a:pos x="6136" y="132"/>
                </a:cxn>
                <a:cxn ang="0">
                  <a:pos x="5976" y="148"/>
                </a:cxn>
                <a:cxn ang="0">
                  <a:pos x="5814" y="163"/>
                </a:cxn>
                <a:cxn ang="0">
                  <a:pos x="5653" y="177"/>
                </a:cxn>
                <a:cxn ang="0">
                  <a:pos x="5494" y="189"/>
                </a:cxn>
                <a:cxn ang="0">
                  <a:pos x="5334" y="201"/>
                </a:cxn>
                <a:cxn ang="0">
                  <a:pos x="5175" y="211"/>
                </a:cxn>
                <a:cxn ang="0">
                  <a:pos x="5017" y="219"/>
                </a:cxn>
                <a:cxn ang="0">
                  <a:pos x="4859" y="227"/>
                </a:cxn>
                <a:cxn ang="0">
                  <a:pos x="4703" y="234"/>
                </a:cxn>
                <a:cxn ang="0">
                  <a:pos x="4548" y="239"/>
                </a:cxn>
                <a:cxn ang="0">
                  <a:pos x="4393" y="243"/>
                </a:cxn>
                <a:cxn ang="0">
                  <a:pos x="4240" y="247"/>
                </a:cxn>
                <a:cxn ang="0">
                  <a:pos x="4088" y="249"/>
                </a:cxn>
                <a:cxn ang="0">
                  <a:pos x="3937" y="251"/>
                </a:cxn>
                <a:cxn ang="0">
                  <a:pos x="3788" y="252"/>
                </a:cxn>
                <a:cxn ang="0">
                  <a:pos x="3640" y="251"/>
                </a:cxn>
                <a:cxn ang="0">
                  <a:pos x="3494" y="251"/>
                </a:cxn>
                <a:cxn ang="0">
                  <a:pos x="3349" y="249"/>
                </a:cxn>
                <a:cxn ang="0">
                  <a:pos x="3207" y="246"/>
                </a:cxn>
                <a:cxn ang="0">
                  <a:pos x="3066" y="243"/>
                </a:cxn>
                <a:cxn ang="0">
                  <a:pos x="2928" y="240"/>
                </a:cxn>
                <a:cxn ang="0">
                  <a:pos x="2791" y="235"/>
                </a:cxn>
                <a:cxn ang="0">
                  <a:pos x="2656" y="230"/>
                </a:cxn>
                <a:cxn ang="0">
                  <a:pos x="2524" y="225"/>
                </a:cxn>
                <a:cxn ang="0">
                  <a:pos x="2266" y="212"/>
                </a:cxn>
                <a:cxn ang="0">
                  <a:pos x="2019" y="198"/>
                </a:cxn>
                <a:cxn ang="0">
                  <a:pos x="1782" y="183"/>
                </a:cxn>
                <a:cxn ang="0">
                  <a:pos x="1557" y="167"/>
                </a:cxn>
                <a:cxn ang="0">
                  <a:pos x="1343" y="150"/>
                </a:cxn>
                <a:cxn ang="0">
                  <a:pos x="1144" y="132"/>
                </a:cxn>
                <a:cxn ang="0">
                  <a:pos x="957" y="114"/>
                </a:cxn>
                <a:cxn ang="0">
                  <a:pos x="785" y="96"/>
                </a:cxn>
                <a:cxn ang="0">
                  <a:pos x="627" y="79"/>
                </a:cxn>
                <a:cxn ang="0">
                  <a:pos x="487" y="63"/>
                </a:cxn>
                <a:cxn ang="0">
                  <a:pos x="361" y="48"/>
                </a:cxn>
                <a:cxn ang="0">
                  <a:pos x="254" y="35"/>
                </a:cxn>
                <a:cxn ang="0">
                  <a:pos x="165" y="23"/>
                </a:cxn>
                <a:cxn ang="0">
                  <a:pos x="42" y="6"/>
                </a:cxn>
                <a:cxn ang="0">
                  <a:pos x="0" y="0"/>
                </a:cxn>
                <a:cxn ang="0">
                  <a:pos x="0" y="0"/>
                </a:cxn>
              </a:cxnLst>
              <a:rect l="T0" t="T1" r="T2" b="T3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</p:grpSp>
      <p:sp>
        <p:nvSpPr>
          <p:cNvPr id="15" name="Rectangle 12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E3ECA-45CB-4A03-89FE-BC49A860C2FA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811C1-2362-4F0F-AE44-CA1ADB083F6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5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8490951" y="2714874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45"/>
                </a:cxn>
                <a:cxn ang="0">
                  <a:pos x="10000" y="7946"/>
                </a:cxn>
                <a:cxn ang="0">
                  <a:pos x="10000" y="4"/>
                </a:cxn>
                <a:cxn ang="0">
                  <a:pos x="10000" y="4"/>
                </a:cxn>
                <a:cxn ang="0">
                  <a:pos x="9773" y="91"/>
                </a:cxn>
                <a:cxn ang="0">
                  <a:pos x="9547" y="175"/>
                </a:cxn>
                <a:cxn ang="0">
                  <a:pos x="9320" y="256"/>
                </a:cxn>
                <a:cxn ang="0">
                  <a:pos x="9092" y="326"/>
                </a:cxn>
                <a:cxn ang="0">
                  <a:pos x="8865" y="396"/>
                </a:cxn>
                <a:cxn ang="0">
                  <a:pos x="8637" y="462"/>
                </a:cxn>
                <a:cxn ang="0">
                  <a:pos x="8412" y="518"/>
                </a:cxn>
                <a:cxn ang="0">
                  <a:pos x="8184" y="571"/>
                </a:cxn>
                <a:cxn ang="0">
                  <a:pos x="7957" y="620"/>
                </a:cxn>
                <a:cxn ang="0">
                  <a:pos x="7734" y="662"/>
                </a:cxn>
                <a:cxn ang="0">
                  <a:pos x="7508" y="704"/>
                </a:cxn>
                <a:cxn ang="0">
                  <a:pos x="7285" y="739"/>
                </a:cxn>
                <a:cxn ang="0">
                  <a:pos x="7062" y="767"/>
                </a:cxn>
                <a:cxn ang="0">
                  <a:pos x="6840" y="795"/>
                </a:cxn>
                <a:cxn ang="0">
                  <a:pos x="6620" y="819"/>
                </a:cxn>
                <a:cxn ang="0">
                  <a:pos x="6402" y="837"/>
                </a:cxn>
                <a:cxn ang="0">
                  <a:pos x="6184" y="851"/>
                </a:cxn>
                <a:cxn ang="0">
                  <a:pos x="5968" y="865"/>
                </a:cxn>
                <a:cxn ang="0">
                  <a:pos x="5755" y="872"/>
                </a:cxn>
                <a:cxn ang="0">
                  <a:pos x="5542" y="879"/>
                </a:cxn>
                <a:cxn ang="0">
                  <a:pos x="5332" y="882"/>
                </a:cxn>
                <a:cxn ang="0">
                  <a:pos x="5124" y="879"/>
                </a:cxn>
                <a:cxn ang="0">
                  <a:pos x="4918" y="879"/>
                </a:cxn>
                <a:cxn ang="0">
                  <a:pos x="4714" y="872"/>
                </a:cxn>
                <a:cxn ang="0">
                  <a:pos x="4514" y="861"/>
                </a:cxn>
                <a:cxn ang="0">
                  <a:pos x="4316" y="851"/>
                </a:cxn>
                <a:cxn ang="0">
                  <a:pos x="4122" y="840"/>
                </a:cxn>
                <a:cxn ang="0">
                  <a:pos x="3929" y="823"/>
                </a:cxn>
                <a:cxn ang="0">
                  <a:pos x="3739" y="805"/>
                </a:cxn>
                <a:cxn ang="0">
                  <a:pos x="3553" y="788"/>
                </a:cxn>
                <a:cxn ang="0">
                  <a:pos x="3190" y="742"/>
                </a:cxn>
                <a:cxn ang="0">
                  <a:pos x="2842" y="693"/>
                </a:cxn>
                <a:cxn ang="0">
                  <a:pos x="2508" y="641"/>
                </a:cxn>
                <a:cxn ang="0">
                  <a:pos x="2192" y="585"/>
                </a:cxn>
                <a:cxn ang="0">
                  <a:pos x="1890" y="525"/>
                </a:cxn>
                <a:cxn ang="0">
                  <a:pos x="1610" y="462"/>
                </a:cxn>
                <a:cxn ang="0">
                  <a:pos x="1347" y="399"/>
                </a:cxn>
                <a:cxn ang="0">
                  <a:pos x="1105" y="336"/>
                </a:cxn>
                <a:cxn ang="0">
                  <a:pos x="883" y="277"/>
                </a:cxn>
                <a:cxn ang="0">
                  <a:pos x="686" y="221"/>
                </a:cxn>
                <a:cxn ang="0">
                  <a:pos x="508" y="168"/>
                </a:cxn>
                <a:cxn ang="0">
                  <a:pos x="358" y="123"/>
                </a:cxn>
                <a:cxn ang="0">
                  <a:pos x="232" y="81"/>
                </a:cxn>
                <a:cxn ang="0">
                  <a:pos x="59" y="2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</p:grpSp>
      <p:sp>
        <p:nvSpPr>
          <p:cNvPr id="15" name="Rectangle 12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FDAD2-87A7-4DA0-92FC-027AB8312BA2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9991F-4E4F-40A0-99E0-249C88F8A5E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6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89932">
              <a:off x="8490951" y="4185117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70"/>
                </a:cxn>
                <a:cxn ang="0">
                  <a:pos x="10000" y="8000"/>
                </a:cxn>
                <a:cxn ang="0">
                  <a:pos x="10000" y="7"/>
                </a:cxn>
                <a:cxn ang="0">
                  <a:pos x="10000" y="7"/>
                </a:cxn>
                <a:cxn ang="0">
                  <a:pos x="9773" y="156"/>
                </a:cxn>
                <a:cxn ang="0">
                  <a:pos x="9547" y="298"/>
                </a:cxn>
                <a:cxn ang="0">
                  <a:pos x="9320" y="437"/>
                </a:cxn>
                <a:cxn ang="0">
                  <a:pos x="9092" y="556"/>
                </a:cxn>
                <a:cxn ang="0">
                  <a:pos x="8865" y="676"/>
                </a:cxn>
                <a:cxn ang="0">
                  <a:pos x="8637" y="788"/>
                </a:cxn>
                <a:cxn ang="0">
                  <a:pos x="8412" y="884"/>
                </a:cxn>
                <a:cxn ang="0">
                  <a:pos x="8184" y="975"/>
                </a:cxn>
                <a:cxn ang="0">
                  <a:pos x="7957" y="1058"/>
                </a:cxn>
                <a:cxn ang="0">
                  <a:pos x="7734" y="1130"/>
                </a:cxn>
                <a:cxn ang="0">
                  <a:pos x="7508" y="1202"/>
                </a:cxn>
                <a:cxn ang="0">
                  <a:pos x="7285" y="1262"/>
                </a:cxn>
                <a:cxn ang="0">
                  <a:pos x="7062" y="1309"/>
                </a:cxn>
                <a:cxn ang="0">
                  <a:pos x="6840" y="1358"/>
                </a:cxn>
                <a:cxn ang="0">
                  <a:pos x="6620" y="1399"/>
                </a:cxn>
                <a:cxn ang="0">
                  <a:pos x="6402" y="1428"/>
                </a:cxn>
                <a:cxn ang="0">
                  <a:pos x="6184" y="1453"/>
                </a:cxn>
                <a:cxn ang="0">
                  <a:pos x="5968" y="1477"/>
                </a:cxn>
                <a:cxn ang="0">
                  <a:pos x="5755" y="1488"/>
                </a:cxn>
                <a:cxn ang="0">
                  <a:pos x="5542" y="1500"/>
                </a:cxn>
                <a:cxn ang="0">
                  <a:pos x="5332" y="1506"/>
                </a:cxn>
                <a:cxn ang="0">
                  <a:pos x="5124" y="1500"/>
                </a:cxn>
                <a:cxn ang="0">
                  <a:pos x="4918" y="1500"/>
                </a:cxn>
                <a:cxn ang="0">
                  <a:pos x="4714" y="1488"/>
                </a:cxn>
                <a:cxn ang="0">
                  <a:pos x="4514" y="1470"/>
                </a:cxn>
                <a:cxn ang="0">
                  <a:pos x="4316" y="1453"/>
                </a:cxn>
                <a:cxn ang="0">
                  <a:pos x="4122" y="1434"/>
                </a:cxn>
                <a:cxn ang="0">
                  <a:pos x="3929" y="1405"/>
                </a:cxn>
                <a:cxn ang="0">
                  <a:pos x="3739" y="1374"/>
                </a:cxn>
                <a:cxn ang="0">
                  <a:pos x="3553" y="1346"/>
                </a:cxn>
                <a:cxn ang="0">
                  <a:pos x="3190" y="1267"/>
                </a:cxn>
                <a:cxn ang="0">
                  <a:pos x="2842" y="1183"/>
                </a:cxn>
                <a:cxn ang="0">
                  <a:pos x="2508" y="1095"/>
                </a:cxn>
                <a:cxn ang="0">
                  <a:pos x="2192" y="998"/>
                </a:cxn>
                <a:cxn ang="0">
                  <a:pos x="1890" y="897"/>
                </a:cxn>
                <a:cxn ang="0">
                  <a:pos x="1610" y="788"/>
                </a:cxn>
                <a:cxn ang="0">
                  <a:pos x="1347" y="681"/>
                </a:cxn>
                <a:cxn ang="0">
                  <a:pos x="1105" y="574"/>
                </a:cxn>
                <a:cxn ang="0">
                  <a:pos x="883" y="473"/>
                </a:cxn>
                <a:cxn ang="0">
                  <a:pos x="686" y="377"/>
                </a:cxn>
                <a:cxn ang="0">
                  <a:pos x="508" y="286"/>
                </a:cxn>
                <a:cxn ang="0">
                  <a:pos x="358" y="210"/>
                </a:cxn>
                <a:cxn ang="0">
                  <a:pos x="232" y="138"/>
                </a:cxn>
                <a:cxn ang="0">
                  <a:pos x="5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</p:grpSp>
      <p:sp>
        <p:nvSpPr>
          <p:cNvPr id="17" name="TextBox 12"/>
          <p:cNvSpPr txBox="1"/>
          <p:nvPr/>
        </p:nvSpPr>
        <p:spPr>
          <a:xfrm>
            <a:off x="9718675" y="2632075"/>
            <a:ext cx="803275" cy="15700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/>
              <a:t>”</a:t>
            </a:r>
          </a:p>
        </p:txBody>
      </p:sp>
      <p:sp>
        <p:nvSpPr>
          <p:cNvPr id="18" name="TextBox 8"/>
          <p:cNvSpPr txBox="1"/>
          <p:nvPr/>
        </p:nvSpPr>
        <p:spPr>
          <a:xfrm>
            <a:off x="898525" y="590550"/>
            <a:ext cx="801688" cy="15700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/>
              <a:t>“</a:t>
            </a:r>
          </a:p>
        </p:txBody>
      </p:sp>
      <p:sp>
        <p:nvSpPr>
          <p:cNvPr id="19" name="Rectangle 31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26D05-C1AC-415B-8059-20DE38E01599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CFC61-979E-4CA1-B893-A49A62D23BB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5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8490951" y="4193583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70"/>
                </a:cxn>
                <a:cxn ang="0">
                  <a:pos x="10000" y="8000"/>
                </a:cxn>
                <a:cxn ang="0">
                  <a:pos x="10000" y="7"/>
                </a:cxn>
                <a:cxn ang="0">
                  <a:pos x="10000" y="7"/>
                </a:cxn>
                <a:cxn ang="0">
                  <a:pos x="9773" y="156"/>
                </a:cxn>
                <a:cxn ang="0">
                  <a:pos x="9547" y="298"/>
                </a:cxn>
                <a:cxn ang="0">
                  <a:pos x="9320" y="437"/>
                </a:cxn>
                <a:cxn ang="0">
                  <a:pos x="9092" y="556"/>
                </a:cxn>
                <a:cxn ang="0">
                  <a:pos x="8865" y="676"/>
                </a:cxn>
                <a:cxn ang="0">
                  <a:pos x="8637" y="788"/>
                </a:cxn>
                <a:cxn ang="0">
                  <a:pos x="8412" y="884"/>
                </a:cxn>
                <a:cxn ang="0">
                  <a:pos x="8184" y="975"/>
                </a:cxn>
                <a:cxn ang="0">
                  <a:pos x="7957" y="1058"/>
                </a:cxn>
                <a:cxn ang="0">
                  <a:pos x="7734" y="1130"/>
                </a:cxn>
                <a:cxn ang="0">
                  <a:pos x="7508" y="1202"/>
                </a:cxn>
                <a:cxn ang="0">
                  <a:pos x="7285" y="1262"/>
                </a:cxn>
                <a:cxn ang="0">
                  <a:pos x="7062" y="1309"/>
                </a:cxn>
                <a:cxn ang="0">
                  <a:pos x="6840" y="1358"/>
                </a:cxn>
                <a:cxn ang="0">
                  <a:pos x="6620" y="1399"/>
                </a:cxn>
                <a:cxn ang="0">
                  <a:pos x="6402" y="1428"/>
                </a:cxn>
                <a:cxn ang="0">
                  <a:pos x="6184" y="1453"/>
                </a:cxn>
                <a:cxn ang="0">
                  <a:pos x="5968" y="1477"/>
                </a:cxn>
                <a:cxn ang="0">
                  <a:pos x="5755" y="1488"/>
                </a:cxn>
                <a:cxn ang="0">
                  <a:pos x="5542" y="1500"/>
                </a:cxn>
                <a:cxn ang="0">
                  <a:pos x="5332" y="1506"/>
                </a:cxn>
                <a:cxn ang="0">
                  <a:pos x="5124" y="1500"/>
                </a:cxn>
                <a:cxn ang="0">
                  <a:pos x="4918" y="1500"/>
                </a:cxn>
                <a:cxn ang="0">
                  <a:pos x="4714" y="1488"/>
                </a:cxn>
                <a:cxn ang="0">
                  <a:pos x="4514" y="1470"/>
                </a:cxn>
                <a:cxn ang="0">
                  <a:pos x="4316" y="1453"/>
                </a:cxn>
                <a:cxn ang="0">
                  <a:pos x="4122" y="1434"/>
                </a:cxn>
                <a:cxn ang="0">
                  <a:pos x="3929" y="1405"/>
                </a:cxn>
                <a:cxn ang="0">
                  <a:pos x="3739" y="1374"/>
                </a:cxn>
                <a:cxn ang="0">
                  <a:pos x="3553" y="1346"/>
                </a:cxn>
                <a:cxn ang="0">
                  <a:pos x="3190" y="1267"/>
                </a:cxn>
                <a:cxn ang="0">
                  <a:pos x="2842" y="1183"/>
                </a:cxn>
                <a:cxn ang="0">
                  <a:pos x="2508" y="1095"/>
                </a:cxn>
                <a:cxn ang="0">
                  <a:pos x="2192" y="998"/>
                </a:cxn>
                <a:cxn ang="0">
                  <a:pos x="1890" y="897"/>
                </a:cxn>
                <a:cxn ang="0">
                  <a:pos x="1610" y="788"/>
                </a:cxn>
                <a:cxn ang="0">
                  <a:pos x="1347" y="681"/>
                </a:cxn>
                <a:cxn ang="0">
                  <a:pos x="1105" y="574"/>
                </a:cxn>
                <a:cxn ang="0">
                  <a:pos x="883" y="473"/>
                </a:cxn>
                <a:cxn ang="0">
                  <a:pos x="686" y="377"/>
                </a:cxn>
                <a:cxn ang="0">
                  <a:pos x="508" y="286"/>
                </a:cxn>
                <a:cxn ang="0">
                  <a:pos x="358" y="210"/>
                </a:cxn>
                <a:cxn ang="0">
                  <a:pos x="232" y="138"/>
                </a:cxn>
                <a:cxn ang="0">
                  <a:pos x="5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</p:grpSp>
      <p:sp>
        <p:nvSpPr>
          <p:cNvPr id="14" name="Rectangle 11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6C7DF-16D4-4657-B0CF-847AD32DB52D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B8E83-86AF-49ED-92F6-6113DCE7BF0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21"/>
          <p:cNvCxnSpPr/>
          <p:nvPr/>
        </p:nvCxnSpPr>
        <p:spPr>
          <a:xfrm>
            <a:off x="4403725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2"/>
          <p:cNvCxnSpPr/>
          <p:nvPr/>
        </p:nvCxnSpPr>
        <p:spPr>
          <a:xfrm>
            <a:off x="77724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C2657-F643-4B2C-8904-66700B8679D2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CBAA9-B670-4A96-9E9A-C8CDB3F19D2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6"/>
          <p:cNvCxnSpPr/>
          <p:nvPr/>
        </p:nvCxnSpPr>
        <p:spPr>
          <a:xfrm>
            <a:off x="4387850" y="2603500"/>
            <a:ext cx="0" cy="35179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7"/>
          <p:cNvCxnSpPr/>
          <p:nvPr/>
        </p:nvCxnSpPr>
        <p:spPr>
          <a:xfrm>
            <a:off x="7802563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AB201-2F0F-4A46-993F-ED27A00F8D27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E7B56-4789-4E12-8857-9F9AD1C18B0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088C8-91F5-4C87-9C39-2BF83A315FAB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ED580-D787-49AB-84CE-61D3589FB74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2" name="Rectangle 7"/>
            <p:cNvSpPr/>
            <p:nvPr/>
          </p:nvSpPr>
          <p:spPr>
            <a:xfrm>
              <a:off x="414338" y="402504"/>
              <a:ext cx="6511925" cy="60540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70"/>
                </a:cxn>
                <a:cxn ang="0">
                  <a:pos x="10000" y="8000"/>
                </a:cxn>
                <a:cxn ang="0">
                  <a:pos x="10000" y="7"/>
                </a:cxn>
                <a:cxn ang="0">
                  <a:pos x="10000" y="7"/>
                </a:cxn>
                <a:cxn ang="0">
                  <a:pos x="9773" y="156"/>
                </a:cxn>
                <a:cxn ang="0">
                  <a:pos x="9547" y="298"/>
                </a:cxn>
                <a:cxn ang="0">
                  <a:pos x="9320" y="437"/>
                </a:cxn>
                <a:cxn ang="0">
                  <a:pos x="9092" y="556"/>
                </a:cxn>
                <a:cxn ang="0">
                  <a:pos x="8865" y="676"/>
                </a:cxn>
                <a:cxn ang="0">
                  <a:pos x="8637" y="788"/>
                </a:cxn>
                <a:cxn ang="0">
                  <a:pos x="8412" y="884"/>
                </a:cxn>
                <a:cxn ang="0">
                  <a:pos x="8184" y="975"/>
                </a:cxn>
                <a:cxn ang="0">
                  <a:pos x="7957" y="1058"/>
                </a:cxn>
                <a:cxn ang="0">
                  <a:pos x="7734" y="1130"/>
                </a:cxn>
                <a:cxn ang="0">
                  <a:pos x="7508" y="1202"/>
                </a:cxn>
                <a:cxn ang="0">
                  <a:pos x="7285" y="1262"/>
                </a:cxn>
                <a:cxn ang="0">
                  <a:pos x="7062" y="1309"/>
                </a:cxn>
                <a:cxn ang="0">
                  <a:pos x="6840" y="1358"/>
                </a:cxn>
                <a:cxn ang="0">
                  <a:pos x="6620" y="1399"/>
                </a:cxn>
                <a:cxn ang="0">
                  <a:pos x="6402" y="1428"/>
                </a:cxn>
                <a:cxn ang="0">
                  <a:pos x="6184" y="1453"/>
                </a:cxn>
                <a:cxn ang="0">
                  <a:pos x="5968" y="1477"/>
                </a:cxn>
                <a:cxn ang="0">
                  <a:pos x="5755" y="1488"/>
                </a:cxn>
                <a:cxn ang="0">
                  <a:pos x="5542" y="1500"/>
                </a:cxn>
                <a:cxn ang="0">
                  <a:pos x="5332" y="1506"/>
                </a:cxn>
                <a:cxn ang="0">
                  <a:pos x="5124" y="1500"/>
                </a:cxn>
                <a:cxn ang="0">
                  <a:pos x="4918" y="1500"/>
                </a:cxn>
                <a:cxn ang="0">
                  <a:pos x="4714" y="1488"/>
                </a:cxn>
                <a:cxn ang="0">
                  <a:pos x="4514" y="1470"/>
                </a:cxn>
                <a:cxn ang="0">
                  <a:pos x="4316" y="1453"/>
                </a:cxn>
                <a:cxn ang="0">
                  <a:pos x="4122" y="1434"/>
                </a:cxn>
                <a:cxn ang="0">
                  <a:pos x="3929" y="1405"/>
                </a:cxn>
                <a:cxn ang="0">
                  <a:pos x="3739" y="1374"/>
                </a:cxn>
                <a:cxn ang="0">
                  <a:pos x="3553" y="1346"/>
                </a:cxn>
                <a:cxn ang="0">
                  <a:pos x="3190" y="1267"/>
                </a:cxn>
                <a:cxn ang="0">
                  <a:pos x="2842" y="1183"/>
                </a:cxn>
                <a:cxn ang="0">
                  <a:pos x="2508" y="1095"/>
                </a:cxn>
                <a:cxn ang="0">
                  <a:pos x="2192" y="998"/>
                </a:cxn>
                <a:cxn ang="0">
                  <a:pos x="1890" y="897"/>
                </a:cxn>
                <a:cxn ang="0">
                  <a:pos x="1610" y="788"/>
                </a:cxn>
                <a:cxn ang="0">
                  <a:pos x="1347" y="681"/>
                </a:cxn>
                <a:cxn ang="0">
                  <a:pos x="1105" y="574"/>
                </a:cxn>
                <a:cxn ang="0">
                  <a:pos x="883" y="473"/>
                </a:cxn>
                <a:cxn ang="0">
                  <a:pos x="686" y="377"/>
                </a:cxn>
                <a:cxn ang="0">
                  <a:pos x="508" y="286"/>
                </a:cxn>
                <a:cxn ang="0">
                  <a:pos x="358" y="210"/>
                </a:cxn>
                <a:cxn ang="0">
                  <a:pos x="232" y="138"/>
                </a:cxn>
                <a:cxn ang="0">
                  <a:pos x="5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</p:grpSp>
      <p:sp>
        <p:nvSpPr>
          <p:cNvPr id="15" name="Rectangle 12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741B2-671F-4F9D-BBE3-89E5B9174932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C1874-4C79-466A-BC44-3BE38F9E1F0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916D1-7F6B-4C4B-96B8-131E7497FE92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5C840-336E-4FC5-AFE5-9B465B24B29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6"/>
            <p:cNvSpPr/>
            <p:nvPr/>
          </p:nvSpPr>
          <p:spPr>
            <a:xfrm>
              <a:off x="7289800" y="402504"/>
              <a:ext cx="4478338" cy="60540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677511">
              <a:off x="4698352" y="1826078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400000">
              <a:off x="3787244" y="2801721"/>
              <a:ext cx="6053670" cy="12545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70"/>
                </a:cxn>
                <a:cxn ang="0">
                  <a:pos x="10000" y="8000"/>
                </a:cxn>
                <a:cxn ang="0">
                  <a:pos x="10000" y="7"/>
                </a:cxn>
                <a:cxn ang="0">
                  <a:pos x="10000" y="7"/>
                </a:cxn>
                <a:cxn ang="0">
                  <a:pos x="9773" y="156"/>
                </a:cxn>
                <a:cxn ang="0">
                  <a:pos x="9547" y="298"/>
                </a:cxn>
                <a:cxn ang="0">
                  <a:pos x="9320" y="437"/>
                </a:cxn>
                <a:cxn ang="0">
                  <a:pos x="9092" y="556"/>
                </a:cxn>
                <a:cxn ang="0">
                  <a:pos x="8865" y="676"/>
                </a:cxn>
                <a:cxn ang="0">
                  <a:pos x="8637" y="788"/>
                </a:cxn>
                <a:cxn ang="0">
                  <a:pos x="8412" y="884"/>
                </a:cxn>
                <a:cxn ang="0">
                  <a:pos x="8184" y="975"/>
                </a:cxn>
                <a:cxn ang="0">
                  <a:pos x="7957" y="1058"/>
                </a:cxn>
                <a:cxn ang="0">
                  <a:pos x="7734" y="1130"/>
                </a:cxn>
                <a:cxn ang="0">
                  <a:pos x="7508" y="1202"/>
                </a:cxn>
                <a:cxn ang="0">
                  <a:pos x="7285" y="1262"/>
                </a:cxn>
                <a:cxn ang="0">
                  <a:pos x="7062" y="1309"/>
                </a:cxn>
                <a:cxn ang="0">
                  <a:pos x="6840" y="1358"/>
                </a:cxn>
                <a:cxn ang="0">
                  <a:pos x="6620" y="1399"/>
                </a:cxn>
                <a:cxn ang="0">
                  <a:pos x="6402" y="1428"/>
                </a:cxn>
                <a:cxn ang="0">
                  <a:pos x="6184" y="1453"/>
                </a:cxn>
                <a:cxn ang="0">
                  <a:pos x="5968" y="1477"/>
                </a:cxn>
                <a:cxn ang="0">
                  <a:pos x="5755" y="1488"/>
                </a:cxn>
                <a:cxn ang="0">
                  <a:pos x="5542" y="1500"/>
                </a:cxn>
                <a:cxn ang="0">
                  <a:pos x="5332" y="1506"/>
                </a:cxn>
                <a:cxn ang="0">
                  <a:pos x="5124" y="1500"/>
                </a:cxn>
                <a:cxn ang="0">
                  <a:pos x="4918" y="1500"/>
                </a:cxn>
                <a:cxn ang="0">
                  <a:pos x="4714" y="1488"/>
                </a:cxn>
                <a:cxn ang="0">
                  <a:pos x="4514" y="1470"/>
                </a:cxn>
                <a:cxn ang="0">
                  <a:pos x="4316" y="1453"/>
                </a:cxn>
                <a:cxn ang="0">
                  <a:pos x="4122" y="1434"/>
                </a:cxn>
                <a:cxn ang="0">
                  <a:pos x="3929" y="1405"/>
                </a:cxn>
                <a:cxn ang="0">
                  <a:pos x="3739" y="1374"/>
                </a:cxn>
                <a:cxn ang="0">
                  <a:pos x="3553" y="1346"/>
                </a:cxn>
                <a:cxn ang="0">
                  <a:pos x="3190" y="1267"/>
                </a:cxn>
                <a:cxn ang="0">
                  <a:pos x="2842" y="1183"/>
                </a:cxn>
                <a:cxn ang="0">
                  <a:pos x="2508" y="1095"/>
                </a:cxn>
                <a:cxn ang="0">
                  <a:pos x="2192" y="998"/>
                </a:cxn>
                <a:cxn ang="0">
                  <a:pos x="1890" y="897"/>
                </a:cxn>
                <a:cxn ang="0">
                  <a:pos x="1610" y="788"/>
                </a:cxn>
                <a:cxn ang="0">
                  <a:pos x="1347" y="681"/>
                </a:cxn>
                <a:cxn ang="0">
                  <a:pos x="1105" y="574"/>
                </a:cxn>
                <a:cxn ang="0">
                  <a:pos x="883" y="473"/>
                </a:cxn>
                <a:cxn ang="0">
                  <a:pos x="686" y="377"/>
                </a:cxn>
                <a:cxn ang="0">
                  <a:pos x="508" y="286"/>
                </a:cxn>
                <a:cxn ang="0">
                  <a:pos x="358" y="210"/>
                </a:cxn>
                <a:cxn ang="0">
                  <a:pos x="232" y="138"/>
                </a:cxn>
                <a:cxn ang="0">
                  <a:pos x="5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18836-CC50-4C85-9644-E324B1F91886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59ABD-BB7C-4213-B4BA-885EFCA527E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3EAA-7340-4245-8D02-D852BDAC54AC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2E39E-74AE-4430-8D5B-3B9B7728FF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3A2C4-64D2-4661-B37C-1B45AC541F14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0AC91-79C5-46E1-B670-4333A12DC3D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10A4B-4FCE-49B8-B9C5-AF81C58CC585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16D1C-546E-42FE-BF24-16CF74E1FE8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D4598-C1FF-4397-B3D9-DBF307DDD692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D15B8-8A84-4E9B-9422-F2A5A24BB5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6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7"/>
            <p:cNvSpPr/>
            <p:nvPr/>
          </p:nvSpPr>
          <p:spPr>
            <a:xfrm>
              <a:off x="5713413" y="402504"/>
              <a:ext cx="6054725" cy="60540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3140485" y="1826078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2229377" y="2801721"/>
              <a:ext cx="6053670" cy="12545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70"/>
                </a:cxn>
                <a:cxn ang="0">
                  <a:pos x="10000" y="8000"/>
                </a:cxn>
                <a:cxn ang="0">
                  <a:pos x="10000" y="7"/>
                </a:cxn>
                <a:cxn ang="0">
                  <a:pos x="10000" y="7"/>
                </a:cxn>
                <a:cxn ang="0">
                  <a:pos x="9773" y="156"/>
                </a:cxn>
                <a:cxn ang="0">
                  <a:pos x="9547" y="298"/>
                </a:cxn>
                <a:cxn ang="0">
                  <a:pos x="9320" y="437"/>
                </a:cxn>
                <a:cxn ang="0">
                  <a:pos x="9092" y="556"/>
                </a:cxn>
                <a:cxn ang="0">
                  <a:pos x="8865" y="676"/>
                </a:cxn>
                <a:cxn ang="0">
                  <a:pos x="8637" y="788"/>
                </a:cxn>
                <a:cxn ang="0">
                  <a:pos x="8412" y="884"/>
                </a:cxn>
                <a:cxn ang="0">
                  <a:pos x="8184" y="975"/>
                </a:cxn>
                <a:cxn ang="0">
                  <a:pos x="7957" y="1058"/>
                </a:cxn>
                <a:cxn ang="0">
                  <a:pos x="7734" y="1130"/>
                </a:cxn>
                <a:cxn ang="0">
                  <a:pos x="7508" y="1202"/>
                </a:cxn>
                <a:cxn ang="0">
                  <a:pos x="7285" y="1262"/>
                </a:cxn>
                <a:cxn ang="0">
                  <a:pos x="7062" y="1309"/>
                </a:cxn>
                <a:cxn ang="0">
                  <a:pos x="6840" y="1358"/>
                </a:cxn>
                <a:cxn ang="0">
                  <a:pos x="6620" y="1399"/>
                </a:cxn>
                <a:cxn ang="0">
                  <a:pos x="6402" y="1428"/>
                </a:cxn>
                <a:cxn ang="0">
                  <a:pos x="6184" y="1453"/>
                </a:cxn>
                <a:cxn ang="0">
                  <a:pos x="5968" y="1477"/>
                </a:cxn>
                <a:cxn ang="0">
                  <a:pos x="5755" y="1488"/>
                </a:cxn>
                <a:cxn ang="0">
                  <a:pos x="5542" y="1500"/>
                </a:cxn>
                <a:cxn ang="0">
                  <a:pos x="5332" y="1506"/>
                </a:cxn>
                <a:cxn ang="0">
                  <a:pos x="5124" y="1500"/>
                </a:cxn>
                <a:cxn ang="0">
                  <a:pos x="4918" y="1500"/>
                </a:cxn>
                <a:cxn ang="0">
                  <a:pos x="4714" y="1488"/>
                </a:cxn>
                <a:cxn ang="0">
                  <a:pos x="4514" y="1470"/>
                </a:cxn>
                <a:cxn ang="0">
                  <a:pos x="4316" y="1453"/>
                </a:cxn>
                <a:cxn ang="0">
                  <a:pos x="4122" y="1434"/>
                </a:cxn>
                <a:cxn ang="0">
                  <a:pos x="3929" y="1405"/>
                </a:cxn>
                <a:cxn ang="0">
                  <a:pos x="3739" y="1374"/>
                </a:cxn>
                <a:cxn ang="0">
                  <a:pos x="3553" y="1346"/>
                </a:cxn>
                <a:cxn ang="0">
                  <a:pos x="3190" y="1267"/>
                </a:cxn>
                <a:cxn ang="0">
                  <a:pos x="2842" y="1183"/>
                </a:cxn>
                <a:cxn ang="0">
                  <a:pos x="2508" y="1095"/>
                </a:cxn>
                <a:cxn ang="0">
                  <a:pos x="2192" y="998"/>
                </a:cxn>
                <a:cxn ang="0">
                  <a:pos x="1890" y="897"/>
                </a:cxn>
                <a:cxn ang="0">
                  <a:pos x="1610" y="788"/>
                </a:cxn>
                <a:cxn ang="0">
                  <a:pos x="1347" y="681"/>
                </a:cxn>
                <a:cxn ang="0">
                  <a:pos x="1105" y="574"/>
                </a:cxn>
                <a:cxn ang="0">
                  <a:pos x="883" y="473"/>
                </a:cxn>
                <a:cxn ang="0">
                  <a:pos x="686" y="377"/>
                </a:cxn>
                <a:cxn ang="0">
                  <a:pos x="508" y="286"/>
                </a:cxn>
                <a:cxn ang="0">
                  <a:pos x="358" y="210"/>
                </a:cxn>
                <a:cxn ang="0">
                  <a:pos x="232" y="138"/>
                </a:cxn>
                <a:cxn ang="0">
                  <a:pos x="5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</p:grpSp>
      <p:sp>
        <p:nvSpPr>
          <p:cNvPr id="16" name="Rectangle 14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20500-5625-417D-B6C8-1A75A4747E66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E6C68-B6D0-4A77-96EE-178344BBCC7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6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7"/>
            <p:cNvSpPr/>
            <p:nvPr/>
          </p:nvSpPr>
          <p:spPr>
            <a:xfrm>
              <a:off x="6172200" y="402504"/>
              <a:ext cx="5595938" cy="60540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400000">
              <a:off x="3295432" y="2801721"/>
              <a:ext cx="6053670" cy="12545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70"/>
                </a:cxn>
                <a:cxn ang="0">
                  <a:pos x="10000" y="8000"/>
                </a:cxn>
                <a:cxn ang="0">
                  <a:pos x="10000" y="7"/>
                </a:cxn>
                <a:cxn ang="0">
                  <a:pos x="10000" y="7"/>
                </a:cxn>
                <a:cxn ang="0">
                  <a:pos x="9773" y="156"/>
                </a:cxn>
                <a:cxn ang="0">
                  <a:pos x="9547" y="298"/>
                </a:cxn>
                <a:cxn ang="0">
                  <a:pos x="9320" y="437"/>
                </a:cxn>
                <a:cxn ang="0">
                  <a:pos x="9092" y="556"/>
                </a:cxn>
                <a:cxn ang="0">
                  <a:pos x="8865" y="676"/>
                </a:cxn>
                <a:cxn ang="0">
                  <a:pos x="8637" y="788"/>
                </a:cxn>
                <a:cxn ang="0">
                  <a:pos x="8412" y="884"/>
                </a:cxn>
                <a:cxn ang="0">
                  <a:pos x="8184" y="975"/>
                </a:cxn>
                <a:cxn ang="0">
                  <a:pos x="7957" y="1058"/>
                </a:cxn>
                <a:cxn ang="0">
                  <a:pos x="7734" y="1130"/>
                </a:cxn>
                <a:cxn ang="0">
                  <a:pos x="7508" y="1202"/>
                </a:cxn>
                <a:cxn ang="0">
                  <a:pos x="7285" y="1262"/>
                </a:cxn>
                <a:cxn ang="0">
                  <a:pos x="7062" y="1309"/>
                </a:cxn>
                <a:cxn ang="0">
                  <a:pos x="6840" y="1358"/>
                </a:cxn>
                <a:cxn ang="0">
                  <a:pos x="6620" y="1399"/>
                </a:cxn>
                <a:cxn ang="0">
                  <a:pos x="6402" y="1428"/>
                </a:cxn>
                <a:cxn ang="0">
                  <a:pos x="6184" y="1453"/>
                </a:cxn>
                <a:cxn ang="0">
                  <a:pos x="5968" y="1477"/>
                </a:cxn>
                <a:cxn ang="0">
                  <a:pos x="5755" y="1488"/>
                </a:cxn>
                <a:cxn ang="0">
                  <a:pos x="5542" y="1500"/>
                </a:cxn>
                <a:cxn ang="0">
                  <a:pos x="5332" y="1506"/>
                </a:cxn>
                <a:cxn ang="0">
                  <a:pos x="5124" y="1500"/>
                </a:cxn>
                <a:cxn ang="0">
                  <a:pos x="4918" y="1500"/>
                </a:cxn>
                <a:cxn ang="0">
                  <a:pos x="4714" y="1488"/>
                </a:cxn>
                <a:cxn ang="0">
                  <a:pos x="4514" y="1470"/>
                </a:cxn>
                <a:cxn ang="0">
                  <a:pos x="4316" y="1453"/>
                </a:cxn>
                <a:cxn ang="0">
                  <a:pos x="4122" y="1434"/>
                </a:cxn>
                <a:cxn ang="0">
                  <a:pos x="3929" y="1405"/>
                </a:cxn>
                <a:cxn ang="0">
                  <a:pos x="3739" y="1374"/>
                </a:cxn>
                <a:cxn ang="0">
                  <a:pos x="3553" y="1346"/>
                </a:cxn>
                <a:cxn ang="0">
                  <a:pos x="3190" y="1267"/>
                </a:cxn>
                <a:cxn ang="0">
                  <a:pos x="2842" y="1183"/>
                </a:cxn>
                <a:cxn ang="0">
                  <a:pos x="2508" y="1095"/>
                </a:cxn>
                <a:cxn ang="0">
                  <a:pos x="2192" y="998"/>
                </a:cxn>
                <a:cxn ang="0">
                  <a:pos x="1890" y="897"/>
                </a:cxn>
                <a:cxn ang="0">
                  <a:pos x="1610" y="788"/>
                </a:cxn>
                <a:cxn ang="0">
                  <a:pos x="1347" y="681"/>
                </a:cxn>
                <a:cxn ang="0">
                  <a:pos x="1105" y="574"/>
                </a:cxn>
                <a:cxn ang="0">
                  <a:pos x="883" y="473"/>
                </a:cxn>
                <a:cxn ang="0">
                  <a:pos x="686" y="377"/>
                </a:cxn>
                <a:cxn ang="0">
                  <a:pos x="508" y="286"/>
                </a:cxn>
                <a:cxn ang="0">
                  <a:pos x="358" y="210"/>
                </a:cxn>
                <a:cxn ang="0">
                  <a:pos x="232" y="138"/>
                </a:cxn>
                <a:cxn ang="0">
                  <a:pos x="5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677511">
              <a:off x="4203594" y="1826078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</p:grpSp>
      <p:sp>
        <p:nvSpPr>
          <p:cNvPr id="16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A8F06-3B2A-4D7F-AD07-483893110598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A5374-5FCE-4251-BBA3-38A558D0004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8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/>
            <p:cNvSpPr>
              <a:spLocks/>
            </p:cNvSpPr>
            <p:nvPr/>
          </p:nvSpPr>
          <p:spPr bwMode="gray">
            <a:xfrm rot="-589932">
              <a:off x="8490951" y="1797517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052" name="Freeform 5"/>
            <p:cNvSpPr>
              <a:spLocks/>
            </p:cNvSpPr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7104 w 7104"/>
                <a:gd name="T3" fmla="*/ 2856 h 2856"/>
              </a:gdLst>
              <a:ahLst/>
              <a:cxnLst>
                <a:cxn ang="0">
                  <a:pos x="0" y="0"/>
                </a:cxn>
                <a:cxn ang="0">
                  <a:pos x="0" y="2856"/>
                </a:cxn>
                <a:cxn ang="0">
                  <a:pos x="7104" y="2856"/>
                </a:cxn>
                <a:cxn ang="0">
                  <a:pos x="7104" y="1"/>
                </a:cxn>
                <a:cxn ang="0">
                  <a:pos x="7104" y="1"/>
                </a:cxn>
                <a:cxn ang="0">
                  <a:pos x="6943" y="26"/>
                </a:cxn>
                <a:cxn ang="0">
                  <a:pos x="6782" y="50"/>
                </a:cxn>
                <a:cxn ang="0">
                  <a:pos x="6621" y="73"/>
                </a:cxn>
                <a:cxn ang="0">
                  <a:pos x="6459" y="93"/>
                </a:cxn>
                <a:cxn ang="0">
                  <a:pos x="6298" y="113"/>
                </a:cxn>
                <a:cxn ang="0">
                  <a:pos x="6136" y="132"/>
                </a:cxn>
                <a:cxn ang="0">
                  <a:pos x="5976" y="148"/>
                </a:cxn>
                <a:cxn ang="0">
                  <a:pos x="5814" y="163"/>
                </a:cxn>
                <a:cxn ang="0">
                  <a:pos x="5653" y="177"/>
                </a:cxn>
                <a:cxn ang="0">
                  <a:pos x="5494" y="189"/>
                </a:cxn>
                <a:cxn ang="0">
                  <a:pos x="5334" y="201"/>
                </a:cxn>
                <a:cxn ang="0">
                  <a:pos x="5175" y="211"/>
                </a:cxn>
                <a:cxn ang="0">
                  <a:pos x="5017" y="219"/>
                </a:cxn>
                <a:cxn ang="0">
                  <a:pos x="4859" y="227"/>
                </a:cxn>
                <a:cxn ang="0">
                  <a:pos x="4703" y="234"/>
                </a:cxn>
                <a:cxn ang="0">
                  <a:pos x="4548" y="239"/>
                </a:cxn>
                <a:cxn ang="0">
                  <a:pos x="4393" y="243"/>
                </a:cxn>
                <a:cxn ang="0">
                  <a:pos x="4240" y="247"/>
                </a:cxn>
                <a:cxn ang="0">
                  <a:pos x="4088" y="249"/>
                </a:cxn>
                <a:cxn ang="0">
                  <a:pos x="3937" y="251"/>
                </a:cxn>
                <a:cxn ang="0">
                  <a:pos x="3788" y="252"/>
                </a:cxn>
                <a:cxn ang="0">
                  <a:pos x="3640" y="251"/>
                </a:cxn>
                <a:cxn ang="0">
                  <a:pos x="3494" y="251"/>
                </a:cxn>
                <a:cxn ang="0">
                  <a:pos x="3349" y="249"/>
                </a:cxn>
                <a:cxn ang="0">
                  <a:pos x="3207" y="246"/>
                </a:cxn>
                <a:cxn ang="0">
                  <a:pos x="3066" y="243"/>
                </a:cxn>
                <a:cxn ang="0">
                  <a:pos x="2928" y="240"/>
                </a:cxn>
                <a:cxn ang="0">
                  <a:pos x="2791" y="235"/>
                </a:cxn>
                <a:cxn ang="0">
                  <a:pos x="2656" y="230"/>
                </a:cxn>
                <a:cxn ang="0">
                  <a:pos x="2524" y="225"/>
                </a:cxn>
                <a:cxn ang="0">
                  <a:pos x="2266" y="212"/>
                </a:cxn>
                <a:cxn ang="0">
                  <a:pos x="2019" y="198"/>
                </a:cxn>
                <a:cxn ang="0">
                  <a:pos x="1782" y="183"/>
                </a:cxn>
                <a:cxn ang="0">
                  <a:pos x="1557" y="167"/>
                </a:cxn>
                <a:cxn ang="0">
                  <a:pos x="1343" y="150"/>
                </a:cxn>
                <a:cxn ang="0">
                  <a:pos x="1144" y="132"/>
                </a:cxn>
                <a:cxn ang="0">
                  <a:pos x="957" y="114"/>
                </a:cxn>
                <a:cxn ang="0">
                  <a:pos x="785" y="96"/>
                </a:cxn>
                <a:cxn ang="0">
                  <a:pos x="627" y="79"/>
                </a:cxn>
                <a:cxn ang="0">
                  <a:pos x="487" y="63"/>
                </a:cxn>
                <a:cxn ang="0">
                  <a:pos x="361" y="48"/>
                </a:cxn>
                <a:cxn ang="0">
                  <a:pos x="254" y="35"/>
                </a:cxn>
                <a:cxn ang="0">
                  <a:pos x="165" y="23"/>
                </a:cxn>
                <a:cxn ang="0">
                  <a:pos x="42" y="6"/>
                </a:cxn>
                <a:cxn ang="0">
                  <a:pos x="0" y="0"/>
                </a:cxn>
                <a:cxn ang="0">
                  <a:pos x="0" y="0"/>
                </a:cxn>
              </a:cxnLst>
              <a:rect l="T0" t="T1" r="T2" b="T3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05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1155700" y="973138"/>
            <a:ext cx="87614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55700" y="2603500"/>
            <a:ext cx="876141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538" y="639445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 i="0" dirty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ADAEB31B-E011-462C-AE31-B6CB66F57CB9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638" y="6391275"/>
            <a:ext cx="3859212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i="0" dirty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800" b="0" i="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C598466D-1727-4509-89FC-D47FA7AB25D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7" r:id="rId3"/>
    <p:sldLayoutId id="2147483664" r:id="rId4"/>
    <p:sldLayoutId id="2147483663" r:id="rId5"/>
    <p:sldLayoutId id="2147483662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61" r:id="rId16"/>
    <p:sldLayoutId id="2147483677" r:id="rId17"/>
  </p:sldLayoutIdLst>
  <p:hf sldNum="0"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ítulo 1"/>
          <p:cNvSpPr>
            <a:spLocks noGrp="1"/>
          </p:cNvSpPr>
          <p:nvPr>
            <p:ph type="ctrTitle"/>
          </p:nvPr>
        </p:nvSpPr>
        <p:spPr>
          <a:xfrm>
            <a:off x="1155700" y="2100263"/>
            <a:ext cx="9894888" cy="2676525"/>
          </a:xfrm>
        </p:spPr>
        <p:txBody>
          <a:bodyPr/>
          <a:lstStyle/>
          <a:p>
            <a:r>
              <a:rPr lang="es-AR" smtClean="0"/>
              <a:t>Oración a la Virgen de Itatí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55700" y="2487613"/>
            <a:ext cx="10139363" cy="341630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s-A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Tiernísima madre de dios y de los hombres que,</a:t>
            </a:r>
            <a:endParaRPr lang="es-A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s-A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Bajo de la advocación de la pura y limpia concepción</a:t>
            </a:r>
            <a:endParaRPr lang="es-A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s-A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nuestra señora de </a:t>
            </a:r>
            <a:r>
              <a:rPr lang="es-AR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Itatí</a:t>
            </a:r>
            <a:r>
              <a:rPr lang="es-A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miraste con ojos de</a:t>
            </a:r>
            <a:endParaRPr lang="es-A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s-A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Misericordia por mas de </a:t>
            </a:r>
            <a:r>
              <a:rPr lang="es-A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cuatro siglos </a:t>
            </a:r>
            <a:r>
              <a:rPr lang="es-A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todos los</a:t>
            </a:r>
            <a:endParaRPr lang="es-A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s-A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 te han implorado,</a:t>
            </a:r>
            <a:endParaRPr lang="es-A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s-A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55700" y="2487613"/>
            <a:ext cx="10139363" cy="341630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s-A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 deseches ahora las</a:t>
            </a:r>
            <a:endParaRPr lang="es-A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s-A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Súplicas de tu hijo, que humildemente, recurre a ti.</a:t>
            </a:r>
            <a:endParaRPr lang="es-A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s-A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Atiende mis necesidades, que tu mejor que yo las conoces,</a:t>
            </a:r>
            <a:endParaRPr lang="es-A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s-A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 sobre todo, madre mía, concédeme un gran amor a</a:t>
            </a:r>
            <a:endParaRPr lang="es-A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s-A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Tu divino hijo Jesús,</a:t>
            </a:r>
            <a:endParaRPr lang="es-A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s-A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idx="1"/>
          </p:nvPr>
        </p:nvSpPr>
        <p:spPr>
          <a:xfrm>
            <a:off x="1238250" y="2859088"/>
            <a:ext cx="9944100" cy="2801937"/>
          </a:xfrm>
        </p:spPr>
        <p:txBody>
          <a:bodyPr wrap="none" anchor="ctr">
            <a:spAutoFit/>
          </a:bodyPr>
          <a:lstStyle/>
          <a:p>
            <a:pPr marL="0" indent="0" defTabSz="914400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AR" altLang="es-AR" sz="36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 corazón puro, humilde y prudente,</a:t>
            </a:r>
            <a:endParaRPr lang="es-AR" altLang="es-AR" sz="3200" smtClean="0">
              <a:solidFill>
                <a:schemeClr val="tx1"/>
              </a:solidFill>
              <a:latin typeface="Arial" charset="0"/>
            </a:endParaRPr>
          </a:p>
          <a:p>
            <a:pPr marL="0" indent="0" defTabSz="914400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AR" altLang="es-AR" sz="36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Paciencia en la vida, fortaleza en las tentaciones y</a:t>
            </a:r>
            <a:endParaRPr lang="es-AR" altLang="es-AR" sz="3200" smtClean="0">
              <a:solidFill>
                <a:schemeClr val="tx1"/>
              </a:solidFill>
              <a:latin typeface="Arial" charset="0"/>
            </a:endParaRPr>
          </a:p>
          <a:p>
            <a:pPr marL="0" indent="0" defTabSz="914400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AR" altLang="es-AR" sz="36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Consuelo en la muerte.</a:t>
            </a:r>
          </a:p>
          <a:p>
            <a:pPr marL="0" indent="0" defTabSz="914400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s-AR" altLang="es-AR" sz="3200" smtClean="0">
              <a:solidFill>
                <a:schemeClr val="tx1"/>
              </a:solidFill>
              <a:latin typeface="Arial" charset="0"/>
            </a:endParaRPr>
          </a:p>
          <a:p>
            <a:pPr marL="0" indent="0" defTabSz="914400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AR" altLang="es-AR" sz="36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Amén</a:t>
            </a:r>
            <a:endParaRPr lang="es-AR" altLang="es-AR" sz="48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</TotalTime>
  <Words>104</Words>
  <Application>Microsoft Office PowerPoint</Application>
  <PresentationFormat>Personalizado</PresentationFormat>
  <Paragraphs>16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Plantilla de diseño</vt:lpstr>
      </vt:variant>
      <vt:variant>
        <vt:i4>13</vt:i4>
      </vt:variant>
      <vt:variant>
        <vt:lpstr>Títulos de diapositiva</vt:lpstr>
      </vt:variant>
      <vt:variant>
        <vt:i4>4</vt:i4>
      </vt:variant>
    </vt:vector>
  </HeadingPairs>
  <TitlesOfParts>
    <vt:vector size="22" baseType="lpstr">
      <vt:lpstr>Century Gothic</vt:lpstr>
      <vt:lpstr>Arial</vt:lpstr>
      <vt:lpstr>Wingdings 3</vt:lpstr>
      <vt:lpstr>Calibri</vt:lpstr>
      <vt:lpstr>Times New Roman</vt:lpstr>
      <vt:lpstr>Sala de reuniones Ion</vt:lpstr>
      <vt:lpstr>Sala de reuniones Ion</vt:lpstr>
      <vt:lpstr>Sala de reuniones Ion</vt:lpstr>
      <vt:lpstr>Sala de reuniones Ion</vt:lpstr>
      <vt:lpstr>Sala de reuniones Ion</vt:lpstr>
      <vt:lpstr>Sala de reuniones Ion</vt:lpstr>
      <vt:lpstr>Sala de reuniones Ion</vt:lpstr>
      <vt:lpstr>Sala de reuniones Ion</vt:lpstr>
      <vt:lpstr>Sala de reuniones Ion</vt:lpstr>
      <vt:lpstr>Sala de reuniones Ion</vt:lpstr>
      <vt:lpstr>Sala de reuniones Ion</vt:lpstr>
      <vt:lpstr>Sala de reuniones Ion</vt:lpstr>
      <vt:lpstr>Sala de reuniones Ion</vt:lpstr>
      <vt:lpstr>Oración a la Virgen de Itatí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Oración a la Virgen de Itatí</dc:title>
  <dc:creator>Martin Daniel Gonzalez</dc:creator>
  <cp:lastModifiedBy>Cliente</cp:lastModifiedBy>
  <cp:revision>1</cp:revision>
  <dcterms:created xsi:type="dcterms:W3CDTF">2014-07-05T23:47:49Z</dcterms:created>
  <dcterms:modified xsi:type="dcterms:W3CDTF">2014-08-19T11:53:25Z</dcterms:modified>
</cp:coreProperties>
</file>